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2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572" y="0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1E4554DC-6F9E-4ABC-9A79-6F24AE6475CE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1233488"/>
            <a:ext cx="48085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891" y="4747996"/>
            <a:ext cx="5387982" cy="3884437"/>
          </a:xfrm>
          <a:prstGeom prst="rect">
            <a:avLst/>
          </a:prstGeom>
        </p:spPr>
        <p:txBody>
          <a:bodyPr vert="horz" lIns="90644" tIns="45322" rIns="90644" bIns="453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572" y="9371501"/>
            <a:ext cx="2918621" cy="494813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1D90D6D8-323D-493D-A836-ECAC47A647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935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757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57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279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32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18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904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156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42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28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687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87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E9EF0-85CA-42B7-A63B-5B655A5EFFE1}" type="datetimeFigureOut">
              <a:rPr kumimoji="1" lang="ja-JP" altLang="en-US" smtClean="0"/>
              <a:t>2023/8/16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2C555-C725-4331-A2C4-BEF9D691B34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845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29138" y="513725"/>
            <a:ext cx="707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個人番号カード顔写真証明書</a:t>
            </a:r>
            <a:endParaRPr kumimoji="1" lang="en-US" altLang="ja-JP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6494" y="1185072"/>
            <a:ext cx="324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甲府市</a:t>
            </a:r>
            <a:r>
              <a:rPr kumimoji="1" lang="ja-JP" altLang="en-US" sz="16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長</a:t>
            </a:r>
            <a:r>
              <a:rPr kumimoji="1"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659013"/>
              </p:ext>
            </p:extLst>
          </p:nvPr>
        </p:nvGraphicFramePr>
        <p:xfrm>
          <a:off x="323645" y="1885397"/>
          <a:ext cx="5985715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06755">
                  <a:extLst>
                    <a:ext uri="{9D8B030D-6E8A-4147-A177-3AD203B41FA5}">
                      <a16:colId xmlns:a16="http://schemas.microsoft.com/office/drawing/2014/main" val="2630434833"/>
                    </a:ext>
                  </a:extLst>
                </a:gridCol>
                <a:gridCol w="1869440">
                  <a:extLst>
                    <a:ext uri="{9D8B030D-6E8A-4147-A177-3AD203B41FA5}">
                      <a16:colId xmlns:a16="http://schemas.microsoft.com/office/drawing/2014/main" val="271606342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66767098"/>
                    </a:ext>
                  </a:extLst>
                </a:gridCol>
                <a:gridCol w="1808480">
                  <a:extLst>
                    <a:ext uri="{9D8B030D-6E8A-4147-A177-3AD203B41FA5}">
                      <a16:colId xmlns:a16="http://schemas.microsoft.com/office/drawing/2014/main" val="525526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氏名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0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住所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2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生年月日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性別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男・女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4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dirty="0"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031271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352164" y="3599572"/>
            <a:ext cx="9229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私は、上記個人番号カード交付申請者が、貼付した写真の者と同一人物であることを証明します。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0645" y="1568618"/>
            <a:ext cx="564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（申請者本人）</a:t>
            </a:r>
            <a:endParaRPr kumimoji="1" lang="ja-JP" altLang="en-US" sz="105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12775"/>
              </p:ext>
            </p:extLst>
          </p:nvPr>
        </p:nvGraphicFramePr>
        <p:xfrm>
          <a:off x="300645" y="5086485"/>
          <a:ext cx="5978235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25097">
                  <a:extLst>
                    <a:ext uri="{9D8B030D-6E8A-4147-A177-3AD203B41FA5}">
                      <a16:colId xmlns:a16="http://schemas.microsoft.com/office/drawing/2014/main" val="2630434833"/>
                    </a:ext>
                  </a:extLst>
                </a:gridCol>
                <a:gridCol w="4353138">
                  <a:extLst>
                    <a:ext uri="{9D8B030D-6E8A-4147-A177-3AD203B41FA5}">
                      <a16:colId xmlns:a16="http://schemas.microsoft.com/office/drawing/2014/main" val="271606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支援機関名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53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支援機関の住所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92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氏名</a:t>
                      </a:r>
                      <a:endParaRPr kumimoji="1" lang="en-US" altLang="ja-JP" sz="1600" b="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12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031271"/>
                  </a:ext>
                </a:extLst>
              </a:tr>
            </a:tbl>
          </a:graphicData>
        </a:graphic>
      </p:graphicFrame>
      <p:sp>
        <p:nvSpPr>
          <p:cNvPr id="13" name="テキスト ボックス 12"/>
          <p:cNvSpPr txBox="1"/>
          <p:nvPr/>
        </p:nvSpPr>
        <p:spPr>
          <a:xfrm>
            <a:off x="300645" y="4787590"/>
            <a:ext cx="564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（公的な支援機関の長記載）</a:t>
            </a:r>
            <a:endParaRPr kumimoji="1" lang="ja-JP" altLang="en-US" sz="105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652708" y="844547"/>
            <a:ext cx="20418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令和　年　月　日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594717" y="155865"/>
            <a:ext cx="1803283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別記様式第１</a:t>
            </a:r>
            <a:r>
              <a:rPr kumimoji="1" lang="en-US" altLang="ja-JP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-</a:t>
            </a:r>
            <a:r>
              <a:rPr kumimoji="1" lang="ja-JP" altLang="en-US" sz="16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３</a:t>
            </a:r>
            <a:endParaRPr kumimoji="1" lang="en-US" altLang="ja-JP" sz="16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3E938704-98C9-4492-83BE-9C04106E2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65872"/>
              </p:ext>
            </p:extLst>
          </p:nvPr>
        </p:nvGraphicFramePr>
        <p:xfrm>
          <a:off x="300645" y="4265973"/>
          <a:ext cx="5988395" cy="370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50075">
                  <a:extLst>
                    <a:ext uri="{9D8B030D-6E8A-4147-A177-3AD203B41FA5}">
                      <a16:colId xmlns:a16="http://schemas.microsoft.com/office/drawing/2014/main" val="2630434833"/>
                    </a:ext>
                  </a:extLst>
                </a:gridCol>
                <a:gridCol w="4338320">
                  <a:extLst>
                    <a:ext uri="{9D8B030D-6E8A-4147-A177-3AD203B41FA5}">
                      <a16:colId xmlns:a16="http://schemas.microsoft.com/office/drawing/2014/main" val="271606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sz="1600" b="0" dirty="0">
                          <a:solidFill>
                            <a:schemeClr val="tx1"/>
                          </a:solidFill>
                          <a:latin typeface="ＭＳ 明朝" panose="02020609040205080304" pitchFamily="17" charset="-128"/>
                          <a:ea typeface="ＭＳ 明朝" panose="02020609040205080304" pitchFamily="17" charset="-128"/>
                        </a:rPr>
                        <a:t>氏名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>
                        <a:solidFill>
                          <a:schemeClr val="tx1"/>
                        </a:solidFill>
                        <a:latin typeface="ＭＳ 明朝" panose="02020609040205080304" pitchFamily="17" charset="-128"/>
                        <a:ea typeface="ＭＳ 明朝" panose="02020609040205080304" pitchFamily="17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539356"/>
                  </a:ext>
                </a:extLst>
              </a:tr>
            </a:tbl>
          </a:graphicData>
        </a:graphic>
      </p:graphicFrame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A3ABF73-9FF2-442F-9389-8E8AB9CDE5F1}"/>
              </a:ext>
            </a:extLst>
          </p:cNvPr>
          <p:cNvSpPr txBox="1"/>
          <p:nvPr/>
        </p:nvSpPr>
        <p:spPr>
          <a:xfrm>
            <a:off x="300645" y="3949664"/>
            <a:ext cx="564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（公的な支援機関の職員記載）</a:t>
            </a:r>
            <a:endParaRPr kumimoji="1" lang="ja-JP" altLang="en-US" sz="105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2DD182E8-5C35-44BE-9A3C-2A9F2C2E1AA0}"/>
              </a:ext>
            </a:extLst>
          </p:cNvPr>
          <p:cNvSpPr/>
          <p:nvPr/>
        </p:nvSpPr>
        <p:spPr>
          <a:xfrm>
            <a:off x="7523488" y="1482239"/>
            <a:ext cx="1440000" cy="180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39C93E1-4F11-4F26-A742-80084875BD29}"/>
              </a:ext>
            </a:extLst>
          </p:cNvPr>
          <p:cNvSpPr txBox="1"/>
          <p:nvPr/>
        </p:nvSpPr>
        <p:spPr>
          <a:xfrm>
            <a:off x="7685488" y="1817601"/>
            <a:ext cx="11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申請者本人の</a:t>
            </a:r>
            <a:endParaRPr kumimoji="1" lang="en-US" altLang="ja-JP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r>
              <a:rPr kumimoji="1" lang="ja-JP" altLang="en-US" sz="12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顔写真貼付欄</a:t>
            </a:r>
          </a:p>
        </p:txBody>
      </p:sp>
    </p:spTree>
    <p:extLst>
      <p:ext uri="{BB962C8B-B14F-4D97-AF65-F5344CB8AC3E}">
        <p14:creationId xmlns:p14="http://schemas.microsoft.com/office/powerpoint/2010/main" val="226472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342</TotalTime>
  <Words>162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明朝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>総務省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VJ124</cp:lastModifiedBy>
  <cp:revision>57</cp:revision>
  <cp:lastPrinted>2023-08-16T01:20:15Z</cp:lastPrinted>
  <dcterms:created xsi:type="dcterms:W3CDTF">2020-12-14T13:03:49Z</dcterms:created>
  <dcterms:modified xsi:type="dcterms:W3CDTF">2023-08-16T01:21:28Z</dcterms:modified>
</cp:coreProperties>
</file>